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62" r:id="rId5"/>
    <p:sldId id="260" r:id="rId6"/>
    <p:sldId id="261" r:id="rId7"/>
    <p:sldId id="263" r:id="rId8"/>
    <p:sldId id="268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1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FAA20-BC1B-4AF6-BB1E-D31F3E0B96B1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67FCD2-72A4-456F-8248-BEDDB7BA4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64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67FCD2-72A4-456F-8248-BEDDB7BA470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548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67FCD2-72A4-456F-8248-BEDDB7BA470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518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06AE-674F-4F99-B4A6-76DCBA7BEB5F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55B2E-9FF8-40FB-B909-1F74B007B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60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06AE-674F-4F99-B4A6-76DCBA7BEB5F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55B2E-9FF8-40FB-B909-1F74B007B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180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06AE-674F-4F99-B4A6-76DCBA7BEB5F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55B2E-9FF8-40FB-B909-1F74B007B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730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06AE-674F-4F99-B4A6-76DCBA7BEB5F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55B2E-9FF8-40FB-B909-1F74B007B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381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06AE-674F-4F99-B4A6-76DCBA7BEB5F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55B2E-9FF8-40FB-B909-1F74B007B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396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06AE-674F-4F99-B4A6-76DCBA7BEB5F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55B2E-9FF8-40FB-B909-1F74B007B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370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06AE-674F-4F99-B4A6-76DCBA7BEB5F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55B2E-9FF8-40FB-B909-1F74B007B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613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06AE-674F-4F99-B4A6-76DCBA7BEB5F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55B2E-9FF8-40FB-B909-1F74B007B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343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06AE-674F-4F99-B4A6-76DCBA7BEB5F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55B2E-9FF8-40FB-B909-1F74B007B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043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06AE-674F-4F99-B4A6-76DCBA7BEB5F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55B2E-9FF8-40FB-B909-1F74B007B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133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06AE-674F-4F99-B4A6-76DCBA7BEB5F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55B2E-9FF8-40FB-B909-1F74B007B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79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E06AE-674F-4F99-B4A6-76DCBA7BEB5F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55B2E-9FF8-40FB-B909-1F74B007B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652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61222" y="512921"/>
            <a:ext cx="503980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3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071" y="3000375"/>
            <a:ext cx="5096956" cy="355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2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90861" y="190499"/>
            <a:ext cx="3439958" cy="1933575"/>
          </a:xfrm>
          <a:noFill/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C00000"/>
                </a:solidFill>
              </a:rPr>
              <a:t>           </a:t>
            </a:r>
            <a:r>
              <a:rPr lang="en-US" sz="8000" dirty="0" smtClean="0">
                <a:solidFill>
                  <a:srgbClr val="C00000"/>
                </a:solidFill>
              </a:rPr>
              <a:t>     </a:t>
            </a:r>
            <a:r>
              <a:rPr lang="bn-BD" sz="8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8000" dirty="0">
                <a:solidFill>
                  <a:srgbClr val="C00000"/>
                </a:solidFill>
              </a:rPr>
              <a:t/>
            </a:r>
            <a:br>
              <a:rPr lang="en-US" sz="8000" dirty="0">
                <a:solidFill>
                  <a:srgbClr val="C00000"/>
                </a:solidFill>
              </a:rPr>
            </a:br>
            <a:r>
              <a:rPr lang="bn-BD" sz="8000" dirty="0" smtClean="0">
                <a:solidFill>
                  <a:srgbClr val="C00000"/>
                </a:solidFill>
              </a:rPr>
              <a:t>         </a:t>
            </a:r>
            <a:endParaRPr lang="en-US" sz="8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200024" y="2636340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bn-BD" sz="6000" b="1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bn-BD" sz="60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b="1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মহিউদ্দিন </a:t>
            </a:r>
          </a:p>
          <a:p>
            <a:pPr marL="0" indent="0">
              <a:buNone/>
            </a:pPr>
            <a:r>
              <a:rPr lang="bn-BD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(কম্পিউটার</a:t>
            </a:r>
            <a:r>
              <a:rPr lang="bn-BD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marL="0" indent="0">
              <a:buNone/>
            </a:pPr>
            <a:r>
              <a:rPr lang="bn-BD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কড়িয়া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বালিকা উচ্চ বিদ্যালয়</a:t>
            </a:r>
            <a:r>
              <a:rPr lang="bn-BD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bn-BD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পাচঁবিবি, জয়পুরহাট ।</a:t>
            </a:r>
            <a:endParaRPr lang="en-US" sz="36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6831815" y="2506662"/>
            <a:ext cx="5613554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bn-BD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সামাজিক বিজ্ঞান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 algn="just">
              <a:buNone/>
            </a:pPr>
            <a:r>
              <a:rPr lang="bn-BD" sz="32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শ্রেনীঃ ৭ম</a:t>
            </a:r>
          </a:p>
          <a:p>
            <a:pPr marL="0" indent="0" algn="just">
              <a:buNone/>
            </a:pPr>
            <a:r>
              <a:rPr lang="bn-BD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পৃথিবী ও বাংলাদেশের জনসংখ্যা ।</a:t>
            </a:r>
          </a:p>
          <a:p>
            <a:pPr marL="0" indent="0" algn="just">
              <a:buNone/>
            </a:pPr>
            <a:r>
              <a:rPr lang="bn-BD" sz="32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৪০ মিনিট</a:t>
            </a:r>
          </a:p>
          <a:p>
            <a:pPr marL="0" indent="0" algn="just">
              <a:buNone/>
            </a:pPr>
            <a:r>
              <a:rPr lang="bn-BD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 ২৫/১০/২০১৩ইং </a:t>
            </a:r>
            <a:endParaRPr lang="en-US" sz="32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64489" y="2870243"/>
            <a:ext cx="2034269" cy="184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15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4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9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6" y="1459343"/>
            <a:ext cx="5230048" cy="37628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099" y="1459343"/>
            <a:ext cx="5800149" cy="376282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166161" y="6040194"/>
            <a:ext cx="64436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উপরের  ছবিতে কি দেখা যায় বলো 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078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181" y="1263356"/>
            <a:ext cx="4409724" cy="47051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894" y="1263356"/>
            <a:ext cx="4894249" cy="470518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20955" y="255493"/>
            <a:ext cx="80486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পাঠঃ বাংলাদেশের জনসংখ্যা</a:t>
            </a:r>
            <a:endParaRPr lang="en-US" sz="4800" dirty="0">
              <a:solidFill>
                <a:schemeClr val="accent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19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101590" y="2762160"/>
            <a:ext cx="790179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4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জনসংখ্যা বৃদ্ধির কারণ</a:t>
            </a:r>
            <a:r>
              <a:rPr lang="en-US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 পারবে ।</a:t>
            </a:r>
          </a:p>
          <a:p>
            <a:pPr lvl="0"/>
            <a:endParaRPr lang="bn-BD" sz="4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bn-BD" sz="4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(খ) বাংলাদেশের জনসংখ্যা কত </a:t>
            </a:r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জানতে পারবে।</a:t>
            </a:r>
          </a:p>
          <a:p>
            <a:pPr lvl="0"/>
            <a:endParaRPr lang="bn-BD" sz="4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(গ) বাংলাদেশের </a:t>
            </a:r>
            <a:r>
              <a:rPr lang="bn-BD" sz="4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আয়তন কত </a:t>
            </a:r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লিখতে পারবে </a:t>
            </a:r>
            <a:r>
              <a:rPr lang="bn-BD" sz="4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57799" y="950161"/>
            <a:ext cx="2794689" cy="1292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bn-BD" sz="6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bn-BD" sz="6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2" name="Striped Right Arrow 1"/>
          <p:cNvSpPr/>
          <p:nvPr/>
        </p:nvSpPr>
        <p:spPr>
          <a:xfrm>
            <a:off x="2843213" y="2857499"/>
            <a:ext cx="985837" cy="75724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triped Right Arrow 3"/>
          <p:cNvSpPr/>
          <p:nvPr/>
        </p:nvSpPr>
        <p:spPr>
          <a:xfrm>
            <a:off x="2957513" y="4043364"/>
            <a:ext cx="871537" cy="74295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triped Right Arrow 4"/>
          <p:cNvSpPr/>
          <p:nvPr/>
        </p:nvSpPr>
        <p:spPr>
          <a:xfrm>
            <a:off x="2944033" y="5257800"/>
            <a:ext cx="971012" cy="67445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riped Right Arrow 5"/>
          <p:cNvSpPr/>
          <p:nvPr/>
        </p:nvSpPr>
        <p:spPr>
          <a:xfrm>
            <a:off x="2886345" y="950161"/>
            <a:ext cx="1028700" cy="108580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432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32" y="943237"/>
            <a:ext cx="4866894" cy="46342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93535" y="5743845"/>
            <a:ext cx="39004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মানচিত্র   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0" y="5743844"/>
            <a:ext cx="4759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অধিক জনসংখ্যা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943237"/>
            <a:ext cx="5253553" cy="415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2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iped Right Arrow 1"/>
          <p:cNvSpPr/>
          <p:nvPr/>
        </p:nvSpPr>
        <p:spPr>
          <a:xfrm>
            <a:off x="284492" y="415866"/>
            <a:ext cx="1687184" cy="103659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424112" y="580222"/>
            <a:ext cx="36195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66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triped Right Arrow 4"/>
          <p:cNvSpPr/>
          <p:nvPr/>
        </p:nvSpPr>
        <p:spPr>
          <a:xfrm>
            <a:off x="285751" y="2076450"/>
            <a:ext cx="1685925" cy="10287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424111" y="3600777"/>
            <a:ext cx="54827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।বাংলাদেশের লোকসংখ্যা কত</a:t>
            </a:r>
            <a:r>
              <a:rPr lang="en-US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40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24112" y="2187059"/>
            <a:ext cx="48878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BD" sz="4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আয়তন কত?</a:t>
            </a:r>
            <a:endParaRPr lang="en-US" sz="4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Striped Right Arrow 7"/>
          <p:cNvSpPr/>
          <p:nvPr/>
        </p:nvSpPr>
        <p:spPr>
          <a:xfrm>
            <a:off x="227971" y="3333749"/>
            <a:ext cx="1800225" cy="1057275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38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6" grpId="0"/>
      <p:bldP spid="7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" y="232756"/>
            <a:ext cx="5852159" cy="485995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380" y="232756"/>
            <a:ext cx="5591695" cy="48599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86" y="5498628"/>
            <a:ext cx="6400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আয়তন ১,৪৭,৫৭০ বর্গ কিলোমিটার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39435" y="5498628"/>
            <a:ext cx="5952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লোকসংখ্যা ১৬,০০,‌০০,০০০ কোটি (প্রায়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97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iped Right Arrow 1"/>
          <p:cNvSpPr/>
          <p:nvPr/>
        </p:nvSpPr>
        <p:spPr>
          <a:xfrm>
            <a:off x="352424" y="1955243"/>
            <a:ext cx="1933575" cy="1457325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124200" y="2329963"/>
            <a:ext cx="2743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6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triped Right Arrow 3"/>
          <p:cNvSpPr/>
          <p:nvPr/>
        </p:nvSpPr>
        <p:spPr>
          <a:xfrm>
            <a:off x="352424" y="3657600"/>
            <a:ext cx="1714501" cy="126682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124200" y="5240829"/>
            <a:ext cx="5857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জনসংখ্যার ঘনত্ব বলতে কি বুঝ?</a:t>
            </a:r>
            <a:endParaRPr lang="en-US" sz="32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Striped Right Arrow 5"/>
          <p:cNvSpPr/>
          <p:nvPr/>
        </p:nvSpPr>
        <p:spPr>
          <a:xfrm>
            <a:off x="352424" y="4924425"/>
            <a:ext cx="1933575" cy="121758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124200" y="3853217"/>
            <a:ext cx="6538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জনসংখ্যা বৃদ্ধির কারণ কি ?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399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iped Right Arrow 1"/>
          <p:cNvSpPr/>
          <p:nvPr/>
        </p:nvSpPr>
        <p:spPr>
          <a:xfrm>
            <a:off x="491255" y="867181"/>
            <a:ext cx="1924050" cy="11430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triped Right Arrow 3"/>
          <p:cNvSpPr/>
          <p:nvPr/>
        </p:nvSpPr>
        <p:spPr>
          <a:xfrm>
            <a:off x="647697" y="2334800"/>
            <a:ext cx="1962151" cy="109687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162119" y="2723788"/>
            <a:ext cx="8634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জনসংখ্যা কখন একটি দেশের জন্য হুমকি হয়ে দাড়ায়?</a:t>
            </a:r>
            <a:endParaRPr lang="en-US" sz="4000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triped Right Arrow 4"/>
          <p:cNvSpPr/>
          <p:nvPr/>
        </p:nvSpPr>
        <p:spPr>
          <a:xfrm>
            <a:off x="647697" y="3585161"/>
            <a:ext cx="2137645" cy="106183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023917" y="3915621"/>
            <a:ext cx="8634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জনসংখ্যা বৃদ্ধি বলতে কি বুঝ ? 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Striped Right Arrow 8"/>
          <p:cNvSpPr/>
          <p:nvPr/>
        </p:nvSpPr>
        <p:spPr>
          <a:xfrm>
            <a:off x="647697" y="4935071"/>
            <a:ext cx="2137645" cy="103440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300322" y="5225457"/>
            <a:ext cx="83580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 জনসংখ্যা বৃদ্ধির কারণ ব্যাখ্যা কর ।</a:t>
            </a:r>
            <a:endParaRPr lang="en-US" sz="40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400" dirty="0"/>
          </a:p>
        </p:txBody>
      </p:sp>
      <p:sp>
        <p:nvSpPr>
          <p:cNvPr id="8" name="Rectangle 7"/>
          <p:cNvSpPr/>
          <p:nvPr/>
        </p:nvSpPr>
        <p:spPr>
          <a:xfrm>
            <a:off x="3865532" y="776961"/>
            <a:ext cx="262123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8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672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/>
      <p:bldP spid="5" grpId="0" animBg="1"/>
      <p:bldP spid="7" grpId="0"/>
      <p:bldP spid="9" grpId="0" animBg="1"/>
      <p:bldP spid="13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iped Right Arrow 1"/>
          <p:cNvSpPr/>
          <p:nvPr/>
        </p:nvSpPr>
        <p:spPr>
          <a:xfrm>
            <a:off x="219075" y="2362200"/>
            <a:ext cx="2695574" cy="169068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19462" y="2728913"/>
            <a:ext cx="80105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40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</a:t>
            </a:r>
            <a:r>
              <a:rPr lang="bn-BD" sz="40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জনসংখ্যা বৃদ্ধির কারন মূল্যায়ন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 ।</a:t>
            </a:r>
            <a:endParaRPr lang="en-US" sz="4000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4400551" y="600075"/>
            <a:ext cx="40005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8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219076" y="314325"/>
            <a:ext cx="2695574" cy="16091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21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3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571751" y="851952"/>
            <a:ext cx="5700712" cy="19145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598553" y="178947"/>
            <a:ext cx="4125106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115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15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0070C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348" y="2040995"/>
            <a:ext cx="6178710" cy="439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58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1089</TotalTime>
  <Words>155</Words>
  <Application>Microsoft Office PowerPoint</Application>
  <PresentationFormat>Widescreen</PresentationFormat>
  <Paragraphs>40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                পরিচিতি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193</cp:revision>
  <dcterms:created xsi:type="dcterms:W3CDTF">2013-10-23T14:47:30Z</dcterms:created>
  <dcterms:modified xsi:type="dcterms:W3CDTF">2013-10-31T03:46:57Z</dcterms:modified>
</cp:coreProperties>
</file>